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70" r:id="rId3"/>
  </p:sldIdLst>
  <p:sldSz cx="12801600" cy="9601200" type="A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6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E6BD5-0BF7-45AB-B026-2A88FF0D52CE}" type="datetimeFigureOut">
              <a:rPr kumimoji="1" lang="ja-JP" altLang="en-US" smtClean="0"/>
              <a:t>2021/6/23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DE2E-11AE-4911-BFBF-66C89D7D7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529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009650" y="774700"/>
            <a:ext cx="5154613" cy="3865563"/>
          </a:xfrm>
          <a:ln/>
        </p:spPr>
      </p:sp>
      <p:sp>
        <p:nvSpPr>
          <p:cNvPr id="16387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6388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E9B7800D-AEF0-4E3D-892A-60D2D6CD0AC0}" type="slidenum">
              <a:rPr lang="ja-JP" altLang="en-US" smtClean="0">
                <a:solidFill>
                  <a:srgbClr val="000000"/>
                </a:solidFill>
              </a:rPr>
              <a:pPr/>
              <a:t>1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6389" name="ヘッダー プレースホルダ 4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zh-TW">
                <a:solidFill>
                  <a:srgbClr val="000000"/>
                </a:solidFill>
              </a:rPr>
              <a:t>【</a:t>
            </a:r>
            <a:r>
              <a:rPr lang="zh-TW" altLang="en-US">
                <a:solidFill>
                  <a:srgbClr val="000000"/>
                </a:solidFill>
              </a:rPr>
              <a:t>機密性○（取扱制限）</a:t>
            </a:r>
            <a:r>
              <a:rPr lang="en-US" altLang="zh-TW">
                <a:solidFill>
                  <a:srgbClr val="000000"/>
                </a:solidFill>
              </a:rPr>
              <a:t>】</a:t>
            </a: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03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8BC65-30D6-4A1C-B1D2-304D9395AA5C}" type="datetimeFigureOut">
              <a:rPr kumimoji="1" lang="ja-JP" altLang="en-US" smtClean="0"/>
              <a:t>2021/6/23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183E-A523-4469-9DE4-5CC508B0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51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8BC65-30D6-4A1C-B1D2-304D9395AA5C}" type="datetimeFigureOut">
              <a:rPr kumimoji="1" lang="ja-JP" altLang="en-US" smtClean="0"/>
              <a:t>2021/6/23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183E-A523-4469-9DE4-5CC508B0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026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8BC65-30D6-4A1C-B1D2-304D9395AA5C}" type="datetimeFigureOut">
              <a:rPr kumimoji="1" lang="ja-JP" altLang="en-US" smtClean="0"/>
              <a:t>2021/6/23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183E-A523-4469-9DE4-5CC508B0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553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ppjtitl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8507730"/>
            <a:ext cx="12822115" cy="109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4"/>
          <p:cNvSpPr>
            <a:spLocks noChangeArrowheads="1"/>
          </p:cNvSpPr>
          <p:nvPr userDrawn="1"/>
        </p:nvSpPr>
        <p:spPr bwMode="auto">
          <a:xfrm>
            <a:off x="2369528" y="4598354"/>
            <a:ext cx="10432072" cy="10223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defTabSz="1181679">
              <a:defRPr/>
            </a:pPr>
            <a:endParaRPr lang="ja-JP" altLang="en-US" sz="2326">
              <a:solidFill>
                <a:srgbClr val="00000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305929" y="2987041"/>
            <a:ext cx="10495671" cy="2058035"/>
          </a:xfrm>
        </p:spPr>
        <p:txBody>
          <a:bodyPr/>
          <a:lstStyle>
            <a:lvl1pPr>
              <a:defRPr sz="5169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174480" y="8743315"/>
            <a:ext cx="2987040" cy="6667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20D2A-874E-4304-BCFF-B6B66852CA6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299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CC1E1-AE02-4A16-BB0F-FB51E60FEE7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910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409" y="6169661"/>
            <a:ext cx="10881360" cy="1906905"/>
          </a:xfrm>
        </p:spPr>
        <p:txBody>
          <a:bodyPr anchor="t"/>
          <a:lstStyle>
            <a:lvl1pPr algn="l">
              <a:defRPr sz="5169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011409" y="4069399"/>
            <a:ext cx="10881360" cy="2100262"/>
          </a:xfrm>
        </p:spPr>
        <p:txBody>
          <a:bodyPr anchor="b"/>
          <a:lstStyle>
            <a:lvl1pPr marL="0" indent="0">
              <a:buNone/>
              <a:defRPr sz="2585"/>
            </a:lvl1pPr>
            <a:lvl2pPr marL="590840" indent="0">
              <a:buNone/>
              <a:defRPr sz="2326"/>
            </a:lvl2pPr>
            <a:lvl3pPr marL="1181679" indent="0">
              <a:buNone/>
              <a:defRPr sz="2068"/>
            </a:lvl3pPr>
            <a:lvl4pPr marL="1772519" indent="0">
              <a:buNone/>
              <a:defRPr sz="1809"/>
            </a:lvl4pPr>
            <a:lvl5pPr marL="2363358" indent="0">
              <a:buNone/>
              <a:defRPr sz="1809"/>
            </a:lvl5pPr>
            <a:lvl6pPr marL="2954198" indent="0">
              <a:buNone/>
              <a:defRPr sz="1809"/>
            </a:lvl6pPr>
            <a:lvl7pPr marL="3545037" indent="0">
              <a:buNone/>
              <a:defRPr sz="1809"/>
            </a:lvl7pPr>
            <a:lvl8pPr marL="4135877" indent="0">
              <a:buNone/>
              <a:defRPr sz="1809"/>
            </a:lvl8pPr>
            <a:lvl9pPr marL="4726716" indent="0">
              <a:buNone/>
              <a:defRPr sz="1809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20FB8-0E80-4738-83A5-DD2A76AA155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54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62246" cy="6336348"/>
          </a:xfrm>
        </p:spPr>
        <p:txBody>
          <a:bodyPr/>
          <a:lstStyle>
            <a:lvl1pPr>
              <a:defRPr sz="3618"/>
            </a:lvl1pPr>
            <a:lvl2pPr>
              <a:defRPr sz="3102"/>
            </a:lvl2pPr>
            <a:lvl3pPr>
              <a:defRPr sz="2585"/>
            </a:lvl3pPr>
            <a:lvl4pPr>
              <a:defRPr sz="2326"/>
            </a:lvl4pPr>
            <a:lvl5pPr>
              <a:defRPr sz="2326"/>
            </a:lvl5pPr>
            <a:lvl6pPr>
              <a:defRPr sz="2326"/>
            </a:lvl6pPr>
            <a:lvl7pPr>
              <a:defRPr sz="2326"/>
            </a:lvl7pPr>
            <a:lvl8pPr>
              <a:defRPr sz="2326"/>
            </a:lvl8pPr>
            <a:lvl9pPr>
              <a:defRPr sz="232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499274" y="2240281"/>
            <a:ext cx="5662246" cy="6336348"/>
          </a:xfrm>
        </p:spPr>
        <p:txBody>
          <a:bodyPr/>
          <a:lstStyle>
            <a:lvl1pPr>
              <a:defRPr sz="3618"/>
            </a:lvl1pPr>
            <a:lvl2pPr>
              <a:defRPr sz="3102"/>
            </a:lvl2pPr>
            <a:lvl3pPr>
              <a:defRPr sz="2585"/>
            </a:lvl3pPr>
            <a:lvl4pPr>
              <a:defRPr sz="2326"/>
            </a:lvl4pPr>
            <a:lvl5pPr>
              <a:defRPr sz="2326"/>
            </a:lvl5pPr>
            <a:lvl6pPr>
              <a:defRPr sz="2326"/>
            </a:lvl6pPr>
            <a:lvl7pPr>
              <a:defRPr sz="2326"/>
            </a:lvl7pPr>
            <a:lvl8pPr>
              <a:defRPr sz="2326"/>
            </a:lvl8pPr>
            <a:lvl9pPr>
              <a:defRPr sz="232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B582E-CF4B-46F0-B9AE-55806FECBF9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406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092" cy="895667"/>
          </a:xfrm>
        </p:spPr>
        <p:txBody>
          <a:bodyPr anchor="b"/>
          <a:lstStyle>
            <a:lvl1pPr marL="0" indent="0">
              <a:buNone/>
              <a:defRPr sz="3102" b="1"/>
            </a:lvl1pPr>
            <a:lvl2pPr marL="590840" indent="0">
              <a:buNone/>
              <a:defRPr sz="2585" b="1"/>
            </a:lvl2pPr>
            <a:lvl3pPr marL="1181679" indent="0">
              <a:buNone/>
              <a:defRPr sz="2326" b="1"/>
            </a:lvl3pPr>
            <a:lvl4pPr marL="1772519" indent="0">
              <a:buNone/>
              <a:defRPr sz="2068" b="1"/>
            </a:lvl4pPr>
            <a:lvl5pPr marL="2363358" indent="0">
              <a:buNone/>
              <a:defRPr sz="2068" b="1"/>
            </a:lvl5pPr>
            <a:lvl6pPr marL="2954198" indent="0">
              <a:buNone/>
              <a:defRPr sz="2068" b="1"/>
            </a:lvl6pPr>
            <a:lvl7pPr marL="3545037" indent="0">
              <a:buNone/>
              <a:defRPr sz="2068" b="1"/>
            </a:lvl7pPr>
            <a:lvl8pPr marL="4135877" indent="0">
              <a:buNone/>
              <a:defRPr sz="2068" b="1"/>
            </a:lvl8pPr>
            <a:lvl9pPr marL="4726716" indent="0">
              <a:buNone/>
              <a:defRPr sz="2068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092" cy="5531803"/>
          </a:xfrm>
        </p:spPr>
        <p:txBody>
          <a:bodyPr/>
          <a:lstStyle>
            <a:lvl1pPr>
              <a:defRPr sz="3102"/>
            </a:lvl1pPr>
            <a:lvl2pPr>
              <a:defRPr sz="2585"/>
            </a:lvl2pPr>
            <a:lvl3pPr>
              <a:defRPr sz="2326"/>
            </a:lvl3pPr>
            <a:lvl4pPr>
              <a:defRPr sz="2068"/>
            </a:lvl4pPr>
            <a:lvl5pPr>
              <a:defRPr sz="2068"/>
            </a:lvl5pPr>
            <a:lvl6pPr>
              <a:defRPr sz="2068"/>
            </a:lvl6pPr>
            <a:lvl7pPr>
              <a:defRPr sz="2068"/>
            </a:lvl7pPr>
            <a:lvl8pPr>
              <a:defRPr sz="2068"/>
            </a:lvl8pPr>
            <a:lvl9pPr>
              <a:defRPr sz="2068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503378" y="2149158"/>
            <a:ext cx="5658143" cy="895667"/>
          </a:xfrm>
        </p:spPr>
        <p:txBody>
          <a:bodyPr anchor="b"/>
          <a:lstStyle>
            <a:lvl1pPr marL="0" indent="0">
              <a:buNone/>
              <a:defRPr sz="3102" b="1"/>
            </a:lvl1pPr>
            <a:lvl2pPr marL="590840" indent="0">
              <a:buNone/>
              <a:defRPr sz="2585" b="1"/>
            </a:lvl2pPr>
            <a:lvl3pPr marL="1181679" indent="0">
              <a:buNone/>
              <a:defRPr sz="2326" b="1"/>
            </a:lvl3pPr>
            <a:lvl4pPr marL="1772519" indent="0">
              <a:buNone/>
              <a:defRPr sz="2068" b="1"/>
            </a:lvl4pPr>
            <a:lvl5pPr marL="2363358" indent="0">
              <a:buNone/>
              <a:defRPr sz="2068" b="1"/>
            </a:lvl5pPr>
            <a:lvl6pPr marL="2954198" indent="0">
              <a:buNone/>
              <a:defRPr sz="2068" b="1"/>
            </a:lvl6pPr>
            <a:lvl7pPr marL="3545037" indent="0">
              <a:buNone/>
              <a:defRPr sz="2068" b="1"/>
            </a:lvl7pPr>
            <a:lvl8pPr marL="4135877" indent="0">
              <a:buNone/>
              <a:defRPr sz="2068" b="1"/>
            </a:lvl8pPr>
            <a:lvl9pPr marL="4726716" indent="0">
              <a:buNone/>
              <a:defRPr sz="2068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503378" y="3044825"/>
            <a:ext cx="5658143" cy="5531803"/>
          </a:xfrm>
        </p:spPr>
        <p:txBody>
          <a:bodyPr/>
          <a:lstStyle>
            <a:lvl1pPr>
              <a:defRPr sz="3102"/>
            </a:lvl1pPr>
            <a:lvl2pPr>
              <a:defRPr sz="2585"/>
            </a:lvl2pPr>
            <a:lvl3pPr>
              <a:defRPr sz="2326"/>
            </a:lvl3pPr>
            <a:lvl4pPr>
              <a:defRPr sz="2068"/>
            </a:lvl4pPr>
            <a:lvl5pPr>
              <a:defRPr sz="2068"/>
            </a:lvl5pPr>
            <a:lvl6pPr>
              <a:defRPr sz="2068"/>
            </a:lvl6pPr>
            <a:lvl7pPr>
              <a:defRPr sz="2068"/>
            </a:lvl7pPr>
            <a:lvl8pPr>
              <a:defRPr sz="2068"/>
            </a:lvl8pPr>
            <a:lvl9pPr>
              <a:defRPr sz="2068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0C197-9AD3-4EE4-AB7D-1235FC352EB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4577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897D5-95B7-4654-8363-89C5B873FA3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454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F23CB-D524-41BC-8A30-29EC7E057F0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9990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0" y="382270"/>
            <a:ext cx="4211809" cy="1626870"/>
          </a:xfrm>
        </p:spPr>
        <p:txBody>
          <a:bodyPr anchor="b"/>
          <a:lstStyle>
            <a:lvl1pPr algn="l">
              <a:defRPr sz="258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005754" y="382271"/>
            <a:ext cx="7155766" cy="8194358"/>
          </a:xfrm>
        </p:spPr>
        <p:txBody>
          <a:bodyPr/>
          <a:lstStyle>
            <a:lvl1pPr>
              <a:defRPr sz="4135"/>
            </a:lvl1pPr>
            <a:lvl2pPr>
              <a:defRPr sz="3618"/>
            </a:lvl2pPr>
            <a:lvl3pPr>
              <a:defRPr sz="3102"/>
            </a:lvl3pPr>
            <a:lvl4pPr>
              <a:defRPr sz="2585"/>
            </a:lvl4pPr>
            <a:lvl5pPr>
              <a:defRPr sz="2585"/>
            </a:lvl5pPr>
            <a:lvl6pPr>
              <a:defRPr sz="2585"/>
            </a:lvl6pPr>
            <a:lvl7pPr>
              <a:defRPr sz="2585"/>
            </a:lvl7pPr>
            <a:lvl8pPr>
              <a:defRPr sz="2585"/>
            </a:lvl8pPr>
            <a:lvl9pPr>
              <a:defRPr sz="258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40080" y="2009141"/>
            <a:ext cx="4211809" cy="6567488"/>
          </a:xfrm>
        </p:spPr>
        <p:txBody>
          <a:bodyPr/>
          <a:lstStyle>
            <a:lvl1pPr marL="0" indent="0">
              <a:buNone/>
              <a:defRPr sz="1809"/>
            </a:lvl1pPr>
            <a:lvl2pPr marL="590840" indent="0">
              <a:buNone/>
              <a:defRPr sz="1551"/>
            </a:lvl2pPr>
            <a:lvl3pPr marL="1181679" indent="0">
              <a:buNone/>
              <a:defRPr sz="1292"/>
            </a:lvl3pPr>
            <a:lvl4pPr marL="1772519" indent="0">
              <a:buNone/>
              <a:defRPr sz="1163"/>
            </a:lvl4pPr>
            <a:lvl5pPr marL="2363358" indent="0">
              <a:buNone/>
              <a:defRPr sz="1163"/>
            </a:lvl5pPr>
            <a:lvl6pPr marL="2954198" indent="0">
              <a:buNone/>
              <a:defRPr sz="1163"/>
            </a:lvl6pPr>
            <a:lvl7pPr marL="3545037" indent="0">
              <a:buNone/>
              <a:defRPr sz="1163"/>
            </a:lvl7pPr>
            <a:lvl8pPr marL="4135877" indent="0">
              <a:buNone/>
              <a:defRPr sz="1163"/>
            </a:lvl8pPr>
            <a:lvl9pPr marL="4726716" indent="0">
              <a:buNone/>
              <a:defRPr sz="1163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98284-5E91-4D85-8814-4808A40F11C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303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8BC65-30D6-4A1C-B1D2-304D9395AA5C}" type="datetimeFigureOut">
              <a:rPr kumimoji="1" lang="ja-JP" altLang="en-US" smtClean="0"/>
              <a:t>2021/6/23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183E-A523-4469-9DE4-5CC508B0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0995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032" y="6720840"/>
            <a:ext cx="7680960" cy="793433"/>
          </a:xfrm>
        </p:spPr>
        <p:txBody>
          <a:bodyPr anchor="b"/>
          <a:lstStyle>
            <a:lvl1pPr algn="l">
              <a:defRPr sz="258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509032" y="857885"/>
            <a:ext cx="7680960" cy="5760720"/>
          </a:xfrm>
        </p:spPr>
        <p:txBody>
          <a:bodyPr/>
          <a:lstStyle>
            <a:lvl1pPr marL="0" indent="0">
              <a:buNone/>
              <a:defRPr sz="4135"/>
            </a:lvl1pPr>
            <a:lvl2pPr marL="590840" indent="0">
              <a:buNone/>
              <a:defRPr sz="3618"/>
            </a:lvl2pPr>
            <a:lvl3pPr marL="1181679" indent="0">
              <a:buNone/>
              <a:defRPr sz="3102"/>
            </a:lvl3pPr>
            <a:lvl4pPr marL="1772519" indent="0">
              <a:buNone/>
              <a:defRPr sz="2585"/>
            </a:lvl4pPr>
            <a:lvl5pPr marL="2363358" indent="0">
              <a:buNone/>
              <a:defRPr sz="2585"/>
            </a:lvl5pPr>
            <a:lvl6pPr marL="2954198" indent="0">
              <a:buNone/>
              <a:defRPr sz="2585"/>
            </a:lvl6pPr>
            <a:lvl7pPr marL="3545037" indent="0">
              <a:buNone/>
              <a:defRPr sz="2585"/>
            </a:lvl7pPr>
            <a:lvl8pPr marL="4135877" indent="0">
              <a:buNone/>
              <a:defRPr sz="2585"/>
            </a:lvl8pPr>
            <a:lvl9pPr marL="4726716" indent="0">
              <a:buNone/>
              <a:defRPr sz="2585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509032" y="7514273"/>
            <a:ext cx="7680960" cy="1126807"/>
          </a:xfrm>
        </p:spPr>
        <p:txBody>
          <a:bodyPr/>
          <a:lstStyle>
            <a:lvl1pPr marL="0" indent="0">
              <a:buNone/>
              <a:defRPr sz="1809"/>
            </a:lvl1pPr>
            <a:lvl2pPr marL="590840" indent="0">
              <a:buNone/>
              <a:defRPr sz="1551"/>
            </a:lvl2pPr>
            <a:lvl3pPr marL="1181679" indent="0">
              <a:buNone/>
              <a:defRPr sz="1292"/>
            </a:lvl3pPr>
            <a:lvl4pPr marL="1772519" indent="0">
              <a:buNone/>
              <a:defRPr sz="1163"/>
            </a:lvl4pPr>
            <a:lvl5pPr marL="2363358" indent="0">
              <a:buNone/>
              <a:defRPr sz="1163"/>
            </a:lvl5pPr>
            <a:lvl6pPr marL="2954198" indent="0">
              <a:buNone/>
              <a:defRPr sz="1163"/>
            </a:lvl6pPr>
            <a:lvl7pPr marL="3545037" indent="0">
              <a:buNone/>
              <a:defRPr sz="1163"/>
            </a:lvl7pPr>
            <a:lvl8pPr marL="4135877" indent="0">
              <a:buNone/>
              <a:defRPr sz="1163"/>
            </a:lvl8pPr>
            <a:lvl9pPr marL="4726716" indent="0">
              <a:buNone/>
              <a:defRPr sz="1163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FD3A6-DFD9-4472-AEAC-2127C63FA24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578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8EE86-8D28-444E-85A2-552CC761352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1155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21141" y="1"/>
            <a:ext cx="3040380" cy="8576628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1"/>
            <a:ext cx="8924192" cy="8576628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1FA38-9CCB-47C2-8934-DF06D05724A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5669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0" y="1"/>
            <a:ext cx="12161520" cy="857662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3A389-E2C8-497F-BDCC-CD2E77B63F8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279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8BC65-30D6-4A1C-B1D2-304D9395AA5C}" type="datetimeFigureOut">
              <a:rPr kumimoji="1" lang="ja-JP" altLang="en-US" smtClean="0"/>
              <a:t>2021/6/23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183E-A523-4469-9DE4-5CC508B0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094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8BC65-30D6-4A1C-B1D2-304D9395AA5C}" type="datetimeFigureOut">
              <a:rPr kumimoji="1" lang="ja-JP" altLang="en-US" smtClean="0"/>
              <a:t>2021/6/23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183E-A523-4469-9DE4-5CC508B0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5969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8BC65-30D6-4A1C-B1D2-304D9395AA5C}" type="datetimeFigureOut">
              <a:rPr kumimoji="1" lang="ja-JP" altLang="en-US" smtClean="0"/>
              <a:t>2021/6/23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183E-A523-4469-9DE4-5CC508B0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964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8BC65-30D6-4A1C-B1D2-304D9395AA5C}" type="datetimeFigureOut">
              <a:rPr kumimoji="1" lang="ja-JP" altLang="en-US" smtClean="0"/>
              <a:t>2021/6/23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183E-A523-4469-9DE4-5CC508B0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1773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8BC65-30D6-4A1C-B1D2-304D9395AA5C}" type="datetimeFigureOut">
              <a:rPr kumimoji="1" lang="ja-JP" altLang="en-US" smtClean="0"/>
              <a:t>2021/6/23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183E-A523-4469-9DE4-5CC508B0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113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8BC65-30D6-4A1C-B1D2-304D9395AA5C}" type="datetimeFigureOut">
              <a:rPr kumimoji="1" lang="ja-JP" altLang="en-US" smtClean="0"/>
              <a:t>2021/6/23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183E-A523-4469-9DE4-5CC508B0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4187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8BC65-30D6-4A1C-B1D2-304D9395AA5C}" type="datetimeFigureOut">
              <a:rPr kumimoji="1" lang="ja-JP" altLang="en-US" smtClean="0"/>
              <a:t>2021/6/23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6183E-A523-4469-9DE4-5CC508B0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684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8BC65-30D6-4A1C-B1D2-304D9395AA5C}" type="datetimeFigureOut">
              <a:rPr kumimoji="1" lang="ja-JP" altLang="en-US" smtClean="0"/>
              <a:t>2021/6/23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6183E-A523-4469-9DE4-5CC508B0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0080" y="2240281"/>
            <a:ext cx="11521440" cy="6336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0080" y="8743315"/>
            <a:ext cx="298704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809">
                <a:latin typeface="Arial" charset="0"/>
                <a:ea typeface="ＭＳ Ｐゴシック" pitchFamily="50" charset="-128"/>
              </a:defRPr>
            </a:lvl1pPr>
          </a:lstStyle>
          <a:p>
            <a:pPr defTabSz="1181679">
              <a:defRPr/>
            </a:pPr>
            <a:endParaRPr kumimoji="1" lang="en-US" altLang="ja-JP">
              <a:solidFill>
                <a:srgbClr val="000000"/>
              </a:solidFill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8743315"/>
            <a:ext cx="405384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809">
                <a:latin typeface="Arial" charset="0"/>
                <a:ea typeface="ＭＳ Ｐゴシック" pitchFamily="50" charset="-128"/>
              </a:defRPr>
            </a:lvl1pPr>
          </a:lstStyle>
          <a:p>
            <a:pPr defTabSz="1181679">
              <a:defRPr/>
            </a:pPr>
            <a:endParaRPr kumimoji="1" lang="en-US" altLang="ja-JP">
              <a:solidFill>
                <a:srgbClr val="000000"/>
              </a:solidFill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814560" y="8732203"/>
            <a:ext cx="298704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809"/>
            </a:lvl1pPr>
          </a:lstStyle>
          <a:p>
            <a:pPr defTabSz="1181679">
              <a:defRPr/>
            </a:pPr>
            <a:fld id="{413BB8F5-91CB-4E46-8D2B-535E56553BE2}" type="slidenum">
              <a:rPr kumimoji="1" lang="en-US" altLang="ja-JP" smtClean="0">
                <a:solidFill>
                  <a:srgbClr val="000000"/>
                </a:solidFill>
              </a:rPr>
              <a:pPr defTabSz="1181679">
                <a:defRPr/>
              </a:pPr>
              <a:t>‹#›</a:t>
            </a:fld>
            <a:endParaRPr kumimoji="1"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auto">
          <a:xfrm>
            <a:off x="0" y="1"/>
            <a:ext cx="12801600" cy="513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defTabSz="1181679">
              <a:defRPr/>
            </a:pPr>
            <a:endParaRPr lang="ja-JP" altLang="en-US" sz="2326">
              <a:solidFill>
                <a:srgbClr val="000000"/>
              </a:solidFill>
            </a:endParaRPr>
          </a:p>
        </p:txBody>
      </p:sp>
      <p:grpSp>
        <p:nvGrpSpPr>
          <p:cNvPr id="1031" name="Group 27"/>
          <p:cNvGrpSpPr>
            <a:grpSpLocks/>
          </p:cNvGrpSpPr>
          <p:nvPr userDrawn="1"/>
        </p:nvGrpSpPr>
        <p:grpSpPr bwMode="auto">
          <a:xfrm>
            <a:off x="0" y="466726"/>
            <a:ext cx="12801600" cy="300038"/>
            <a:chOff x="0" y="255"/>
            <a:chExt cx="6240" cy="135"/>
          </a:xfrm>
        </p:grpSpPr>
        <p:sp>
          <p:nvSpPr>
            <p:cNvPr id="1034" name="Rectangle 28"/>
            <p:cNvSpPr>
              <a:spLocks noChangeArrowheads="1"/>
            </p:cNvSpPr>
            <p:nvPr userDrawn="1"/>
          </p:nvSpPr>
          <p:spPr bwMode="auto"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defTabSz="1181679">
                <a:defRPr/>
              </a:pPr>
              <a:endParaRPr lang="ja-JP" altLang="en-US" sz="2326">
                <a:solidFill>
                  <a:srgbClr val="000000"/>
                </a:solidFill>
              </a:endParaRPr>
            </a:p>
          </p:txBody>
        </p:sp>
        <p:sp>
          <p:nvSpPr>
            <p:cNvPr id="1035" name="Rectangle 29"/>
            <p:cNvSpPr>
              <a:spLocks noChangeArrowheads="1"/>
            </p:cNvSpPr>
            <p:nvPr userDrawn="1"/>
          </p:nvSpPr>
          <p:spPr bwMode="auto"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defTabSz="1181679">
                <a:defRPr/>
              </a:pPr>
              <a:endParaRPr lang="ja-JP" altLang="en-US" sz="2326">
                <a:solidFill>
                  <a:srgbClr val="000000"/>
                </a:solidFill>
              </a:endParaRPr>
            </a:p>
          </p:txBody>
        </p:sp>
        <p:sp>
          <p:nvSpPr>
            <p:cNvPr id="1036" name="Rectangle 30"/>
            <p:cNvSpPr>
              <a:spLocks noChangeArrowheads="1"/>
            </p:cNvSpPr>
            <p:nvPr userDrawn="1"/>
          </p:nvSpPr>
          <p:spPr bwMode="auto"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defTabSz="1181679">
                <a:defRPr/>
              </a:pPr>
              <a:endParaRPr lang="ja-JP" altLang="en-US" sz="2326">
                <a:solidFill>
                  <a:srgbClr val="000000"/>
                </a:solidFill>
              </a:endParaRPr>
            </a:p>
          </p:txBody>
        </p:sp>
      </p:grpSp>
      <p:sp>
        <p:nvSpPr>
          <p:cNvPr id="103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1" y="0"/>
            <a:ext cx="10682361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65442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18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18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18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18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18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590840" algn="l" rtl="0" fontAlgn="base">
        <a:spcBef>
          <a:spcPct val="0"/>
        </a:spcBef>
        <a:spcAft>
          <a:spcPct val="0"/>
        </a:spcAft>
        <a:defRPr kumimoji="1" sz="3618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1181679" algn="l" rtl="0" fontAlgn="base">
        <a:spcBef>
          <a:spcPct val="0"/>
        </a:spcBef>
        <a:spcAft>
          <a:spcPct val="0"/>
        </a:spcAft>
        <a:defRPr kumimoji="1" sz="3618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772519" algn="l" rtl="0" fontAlgn="base">
        <a:spcBef>
          <a:spcPct val="0"/>
        </a:spcBef>
        <a:spcAft>
          <a:spcPct val="0"/>
        </a:spcAft>
        <a:defRPr kumimoji="1" sz="3618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2363358" algn="l" rtl="0" fontAlgn="base">
        <a:spcBef>
          <a:spcPct val="0"/>
        </a:spcBef>
        <a:spcAft>
          <a:spcPct val="0"/>
        </a:spcAft>
        <a:defRPr kumimoji="1" sz="3618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443130" indent="-443130" algn="l" rtl="0" eaLnBrk="0" fontAlgn="base" hangingPunct="0">
        <a:spcBef>
          <a:spcPct val="20000"/>
        </a:spcBef>
        <a:spcAft>
          <a:spcPct val="0"/>
        </a:spcAft>
        <a:buChar char="•"/>
        <a:defRPr kumimoji="1" sz="4135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960114" indent="-369275" algn="l" rtl="0" eaLnBrk="0" fontAlgn="base" hangingPunct="0">
        <a:spcBef>
          <a:spcPct val="20000"/>
        </a:spcBef>
        <a:spcAft>
          <a:spcPct val="0"/>
        </a:spcAft>
        <a:buChar char="–"/>
        <a:defRPr kumimoji="1" sz="3618">
          <a:solidFill>
            <a:schemeClr val="tx1"/>
          </a:solidFill>
          <a:latin typeface="+mn-lt"/>
          <a:ea typeface="ＭＳ Ｐゴシック" pitchFamily="50" charset="-128"/>
        </a:defRPr>
      </a:lvl2pPr>
      <a:lvl3pPr marL="1477099" indent="-295420" algn="l" rtl="0" eaLnBrk="0" fontAlgn="base" hangingPunct="0">
        <a:spcBef>
          <a:spcPct val="20000"/>
        </a:spcBef>
        <a:spcAft>
          <a:spcPct val="0"/>
        </a:spcAft>
        <a:buChar char="•"/>
        <a:defRPr kumimoji="1" sz="3102">
          <a:solidFill>
            <a:schemeClr val="tx1"/>
          </a:solidFill>
          <a:latin typeface="+mn-lt"/>
          <a:ea typeface="ＭＳ Ｐゴシック" pitchFamily="50" charset="-128"/>
        </a:defRPr>
      </a:lvl3pPr>
      <a:lvl4pPr marL="2067938" indent="-295420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ＭＳ Ｐゴシック" pitchFamily="50" charset="-128"/>
        </a:defRPr>
      </a:lvl4pPr>
      <a:lvl5pPr marL="2658778" indent="-295420" algn="l" rtl="0" eaLnBrk="0" fontAlgn="base" hangingPunct="0">
        <a:spcBef>
          <a:spcPct val="20000"/>
        </a:spcBef>
        <a:spcAft>
          <a:spcPct val="0"/>
        </a:spcAft>
        <a:buChar char="»"/>
        <a:defRPr kumimoji="1" sz="2585">
          <a:solidFill>
            <a:schemeClr val="tx1"/>
          </a:solidFill>
          <a:latin typeface="+mn-lt"/>
          <a:ea typeface="ＭＳ Ｐゴシック" pitchFamily="50" charset="-128"/>
        </a:defRPr>
      </a:lvl5pPr>
      <a:lvl6pPr marL="3249618" indent="-295420" algn="l" rtl="0" fontAlgn="base">
        <a:spcBef>
          <a:spcPct val="20000"/>
        </a:spcBef>
        <a:spcAft>
          <a:spcPct val="0"/>
        </a:spcAft>
        <a:buChar char="»"/>
        <a:defRPr kumimoji="1" sz="2585">
          <a:solidFill>
            <a:schemeClr val="tx1"/>
          </a:solidFill>
          <a:latin typeface="+mn-lt"/>
          <a:ea typeface="+mn-ea"/>
        </a:defRPr>
      </a:lvl6pPr>
      <a:lvl7pPr marL="3840457" indent="-295420" algn="l" rtl="0" fontAlgn="base">
        <a:spcBef>
          <a:spcPct val="20000"/>
        </a:spcBef>
        <a:spcAft>
          <a:spcPct val="0"/>
        </a:spcAft>
        <a:buChar char="»"/>
        <a:defRPr kumimoji="1" sz="2585">
          <a:solidFill>
            <a:schemeClr val="tx1"/>
          </a:solidFill>
          <a:latin typeface="+mn-lt"/>
          <a:ea typeface="+mn-ea"/>
        </a:defRPr>
      </a:lvl7pPr>
      <a:lvl8pPr marL="4431297" indent="-295420" algn="l" rtl="0" fontAlgn="base">
        <a:spcBef>
          <a:spcPct val="20000"/>
        </a:spcBef>
        <a:spcAft>
          <a:spcPct val="0"/>
        </a:spcAft>
        <a:buChar char="»"/>
        <a:defRPr kumimoji="1" sz="2585">
          <a:solidFill>
            <a:schemeClr val="tx1"/>
          </a:solidFill>
          <a:latin typeface="+mn-lt"/>
          <a:ea typeface="+mn-ea"/>
        </a:defRPr>
      </a:lvl8pPr>
      <a:lvl9pPr marL="5022136" indent="-295420" algn="l" rtl="0" fontAlgn="base">
        <a:spcBef>
          <a:spcPct val="20000"/>
        </a:spcBef>
        <a:spcAft>
          <a:spcPct val="0"/>
        </a:spcAft>
        <a:buChar char="»"/>
        <a:defRPr kumimoji="1" sz="258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1pPr>
      <a:lvl2pPr marL="590840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2pPr>
      <a:lvl3pPr marL="1181679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3pPr>
      <a:lvl4pPr marL="1772519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4pPr>
      <a:lvl5pPr marL="2363358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5pPr>
      <a:lvl6pPr marL="2954198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6pPr>
      <a:lvl7pPr marL="3545037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7pPr>
      <a:lvl8pPr marL="4135877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8pPr>
      <a:lvl9pPr marL="4726716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正方形/長方形 41"/>
          <p:cNvSpPr/>
          <p:nvPr/>
        </p:nvSpPr>
        <p:spPr>
          <a:xfrm>
            <a:off x="170278" y="131864"/>
            <a:ext cx="12395348" cy="559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b="1" dirty="0">
                <a:solidFill>
                  <a:schemeClr val="tx1"/>
                </a:solidFill>
                <a:latin typeface="+mn-ea"/>
                <a:cs typeface="メイリオ" panose="020B0604030504040204" pitchFamily="50" charset="-128"/>
              </a:rPr>
              <a:t>様式１　補助対象事業概要（改修・改造・撤去・導入等に該当する事業）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172044"/>
              </p:ext>
            </p:extLst>
          </p:nvPr>
        </p:nvGraphicFramePr>
        <p:xfrm>
          <a:off x="218319" y="640023"/>
          <a:ext cx="12360256" cy="74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36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1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89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331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団体名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aRound162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プロジェクト実行委員会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補助対象事業者名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補助対象事業種別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600">
                          <a:solidFill>
                            <a:schemeClr val="tx1"/>
                          </a:solidFill>
                        </a:rPr>
                        <a:t>宿泊施設の高付加価値化改修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290600"/>
              </p:ext>
            </p:extLst>
          </p:nvPr>
        </p:nvGraphicFramePr>
        <p:xfrm>
          <a:off x="224217" y="1617348"/>
          <a:ext cx="12360259" cy="7795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0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6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36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5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3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227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6867">
                <a:tc gridSpan="6"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補助対象事業の実施概要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8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事業概要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18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事業目的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29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補助金申請額（千円）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600" b="1" dirty="0"/>
                        <a:t>事業完了予定日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83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改修・改造・撤去・導入等の対象名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600" b="1" dirty="0"/>
                        <a:t>改修・改造・撤去等の対象の住所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u="sn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u="sn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u="sn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01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事業実施内容</a:t>
                      </a:r>
                    </a:p>
                    <a:p>
                      <a:pPr algn="ctr"/>
                      <a:r>
                        <a:rPr kumimoji="1" lang="ja-JP" altLang="en-US" sz="1600" b="1" dirty="0"/>
                        <a:t>（工事範囲、内容などを具体的に記載）</a:t>
                      </a:r>
                    </a:p>
                    <a:p>
                      <a:pPr algn="ctr"/>
                      <a:endParaRPr kumimoji="1" lang="ja-JP" alt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07341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/>
                        <a:t>現在の状況</a:t>
                      </a:r>
                      <a:endParaRPr kumimoji="1" lang="en-US" altLang="ja-JP" sz="1600" b="1" dirty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/>
                        <a:t>（写真などを掲載）</a:t>
                      </a:r>
                      <a:endParaRPr kumimoji="1" lang="en-US" altLang="ja-JP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600" b="1" dirty="0"/>
                        <a:t>事業実施後の想定イメージ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3703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2859</TotalTime>
  <Words>116</Words>
  <Application>Microsoft Office PowerPoint</Application>
  <PresentationFormat>A3 297x420 mm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游ゴシック</vt:lpstr>
      <vt:lpstr>Arial</vt:lpstr>
      <vt:lpstr>Calibri</vt:lpstr>
      <vt:lpstr>Calibri Light</vt:lpstr>
      <vt:lpstr>Office テーマ</vt:lpstr>
      <vt:lpstr>2_標準デザイン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ㅤ</dc:creator>
  <cp:lastModifiedBy>ohata</cp:lastModifiedBy>
  <cp:revision>110</cp:revision>
  <cp:lastPrinted>2021-04-30T08:39:32Z</cp:lastPrinted>
  <dcterms:created xsi:type="dcterms:W3CDTF">2021-01-28T10:35:46Z</dcterms:created>
  <dcterms:modified xsi:type="dcterms:W3CDTF">2021-06-23T07:40:59Z</dcterms:modified>
</cp:coreProperties>
</file>